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59" r:id="rId9"/>
    <p:sldId id="260" r:id="rId10"/>
    <p:sldId id="261" r:id="rId11"/>
    <p:sldId id="262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EB Garamond" pitchFamily="2" charset="0"/>
      <p:regular r:id="rId18"/>
      <p:bold r:id="rId19"/>
      <p:italic r:id="rId20"/>
      <p:boldItalic r:id="rId21"/>
    </p:embeddedFont>
    <p:embeddedFont>
      <p:font typeface="EB Garamond Medium" pitchFamily="2" charset="0"/>
      <p:regular r:id="rId22"/>
      <p:bold r:id="rId23"/>
      <p:italic r:id="rId24"/>
      <p:boldItalic r:id="rId25"/>
    </p:embeddedFont>
    <p:embeddedFont>
      <p:font typeface="EB Garamond SemiBold" pitchFamily="2" charset="0"/>
      <p:regular r:id="rId26"/>
      <p:bold r:id="rId27"/>
      <p:italic r:id="rId28"/>
      <p:boldItalic r:id="rId29"/>
    </p:embeddedFont>
    <p:embeddedFont>
      <p:font typeface="Public Sans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gi0kjxGqkhxQ1T/e5fqxRXDJpQ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988E83-D4C4-4DDE-B1E8-2A12097C507F}">
  <a:tblStyle styleId="{11988E83-D4C4-4DDE-B1E8-2A12097C50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18" Type="http://schemas.openxmlformats.org/officeDocument/2006/relationships/font" Target="fonts/font5.fntdata" /><Relationship Id="rId26" Type="http://schemas.openxmlformats.org/officeDocument/2006/relationships/font" Target="fonts/font13.fntdata" /><Relationship Id="rId3" Type="http://schemas.openxmlformats.org/officeDocument/2006/relationships/slide" Target="slides/slide2.xml" /><Relationship Id="rId21" Type="http://schemas.openxmlformats.org/officeDocument/2006/relationships/font" Target="fonts/font8.fntdata" /><Relationship Id="rId34" Type="http://customschemas.google.com/relationships/presentationmetadata" Target="metadata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4.fntdata" /><Relationship Id="rId25" Type="http://schemas.openxmlformats.org/officeDocument/2006/relationships/font" Target="fonts/font12.fntdata" /><Relationship Id="rId33" Type="http://schemas.openxmlformats.org/officeDocument/2006/relationships/font" Target="fonts/font20.fntdata" /><Relationship Id="rId38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font" Target="fonts/font3.fntdata" /><Relationship Id="rId20" Type="http://schemas.openxmlformats.org/officeDocument/2006/relationships/font" Target="fonts/font7.fntdata" /><Relationship Id="rId29" Type="http://schemas.openxmlformats.org/officeDocument/2006/relationships/font" Target="fonts/font16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11.fntdata" /><Relationship Id="rId32" Type="http://schemas.openxmlformats.org/officeDocument/2006/relationships/font" Target="fonts/font19.fntdata" /><Relationship Id="rId37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font" Target="fonts/font2.fntdata" /><Relationship Id="rId23" Type="http://schemas.openxmlformats.org/officeDocument/2006/relationships/font" Target="fonts/font10.fntdata" /><Relationship Id="rId28" Type="http://schemas.openxmlformats.org/officeDocument/2006/relationships/font" Target="fonts/font15.fntdata" /><Relationship Id="rId36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font" Target="fonts/font6.fntdata" /><Relationship Id="rId31" Type="http://schemas.openxmlformats.org/officeDocument/2006/relationships/font" Target="fonts/font18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1.fntdata" /><Relationship Id="rId22" Type="http://schemas.openxmlformats.org/officeDocument/2006/relationships/font" Target="fonts/font9.fntdata" /><Relationship Id="rId27" Type="http://schemas.openxmlformats.org/officeDocument/2006/relationships/font" Target="fonts/font14.fntdata" /><Relationship Id="rId30" Type="http://schemas.openxmlformats.org/officeDocument/2006/relationships/font" Target="fonts/font17.fntdata" /><Relationship Id="rId35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9.png" /><Relationship Id="rId1" Type="http://schemas.openxmlformats.org/officeDocument/2006/relationships/slideMaster" Target="../slideMasters/slideMaster1.xml" 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 /><Relationship Id="rId2" Type="http://schemas.openxmlformats.org/officeDocument/2006/relationships/image" Target="../media/image24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3.png" 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6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7.png" 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6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8.png" 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6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7.png" 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6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8.png" 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9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31.png" /><Relationship Id="rId4" Type="http://schemas.openxmlformats.org/officeDocument/2006/relationships/image" Target="../media/image30.png" 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32.png" 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33.jp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34.jpg" /><Relationship Id="rId1" Type="http://schemas.openxmlformats.org/officeDocument/2006/relationships/slideMaster" Target="../slideMasters/slideMaster1.xml" 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34.jpg" /><Relationship Id="rId1" Type="http://schemas.openxmlformats.org/officeDocument/2006/relationships/slideMaster" Target="../slideMasters/slideMaster1.xml" 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 /><Relationship Id="rId2" Type="http://schemas.openxmlformats.org/officeDocument/2006/relationships/image" Target="../media/image35.png" /><Relationship Id="rId1" Type="http://schemas.openxmlformats.org/officeDocument/2006/relationships/slideMaster" Target="../slideMasters/slideMaster1.xml" 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 /><Relationship Id="rId1" Type="http://schemas.openxmlformats.org/officeDocument/2006/relationships/slideMaster" Target="../slideMasters/slideMaster1.xml" 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2.jpg" /><Relationship Id="rId1" Type="http://schemas.openxmlformats.org/officeDocument/2006/relationships/slideMaster" Target="../slideMasters/slideMaster1.xml" 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Master" Target="../slideMasters/slideMaster1.xml" 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Master" Target="../slideMasters/slideMaster1.xml" 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Master" Target="../slideMasters/slideMaster1.xml" 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5.png" 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6.png" /><Relationship Id="rId1" Type="http://schemas.openxmlformats.org/officeDocument/2006/relationships/slideMaster" Target="../slideMasters/slideMaster1.xml" 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7.jpg" /><Relationship Id="rId1" Type="http://schemas.openxmlformats.org/officeDocument/2006/relationships/slideMaster" Target="../slideMasters/slideMaster1.xml" 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8.jpg" /><Relationship Id="rId1" Type="http://schemas.openxmlformats.org/officeDocument/2006/relationships/slideMaster" Target="../slideMasters/slideMaster1.xml" 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8.png" /><Relationship Id="rId1" Type="http://schemas.openxmlformats.org/officeDocument/2006/relationships/slideMaster" Target="../slideMasters/slideMaster1.xml" 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9.jpg" /><Relationship Id="rId1" Type="http://schemas.openxmlformats.org/officeDocument/2006/relationships/slideMaster" Target="../slideMasters/slideMaster1.xml" 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6" name="Google Shape;66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67" name="Google Shape;67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4" name="Google Shape;1074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7" name="Google Shape;1077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78" name="Google Shape;1078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79" name="Google Shape;1079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80" name="Google Shape;1080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1" name="Google Shape;1081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2" name="Google Shape;1082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3" name="Google Shape;1083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4" name="Google Shape;1084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5" name="Google Shape;1085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6" name="Google Shape;1086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7" name="Google Shape;1087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88" name="Google Shape;1088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089" name="Google Shape;1089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0" name="Google Shape;1090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091" name="Google Shape;1091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2" name="Google Shape;1092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>
            <a:alphaModFix/>
          </a:blip>
          <a:srcRect l="16976" t="14937" r="19508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 /><Relationship Id="rId117" Type="http://schemas.openxmlformats.org/officeDocument/2006/relationships/slideLayout" Target="../slideLayouts/slideLayout117.xml" /><Relationship Id="rId21" Type="http://schemas.openxmlformats.org/officeDocument/2006/relationships/slideLayout" Target="../slideLayouts/slideLayout21.xml" /><Relationship Id="rId42" Type="http://schemas.openxmlformats.org/officeDocument/2006/relationships/slideLayout" Target="../slideLayouts/slideLayout42.xml" /><Relationship Id="rId47" Type="http://schemas.openxmlformats.org/officeDocument/2006/relationships/slideLayout" Target="../slideLayouts/slideLayout47.xml" /><Relationship Id="rId63" Type="http://schemas.openxmlformats.org/officeDocument/2006/relationships/slideLayout" Target="../slideLayouts/slideLayout63.xml" /><Relationship Id="rId68" Type="http://schemas.openxmlformats.org/officeDocument/2006/relationships/slideLayout" Target="../slideLayouts/slideLayout68.xml" /><Relationship Id="rId84" Type="http://schemas.openxmlformats.org/officeDocument/2006/relationships/slideLayout" Target="../slideLayouts/slideLayout84.xml" /><Relationship Id="rId89" Type="http://schemas.openxmlformats.org/officeDocument/2006/relationships/slideLayout" Target="../slideLayouts/slideLayout89.xml" /><Relationship Id="rId112" Type="http://schemas.openxmlformats.org/officeDocument/2006/relationships/slideLayout" Target="../slideLayouts/slideLayout112.xml" /><Relationship Id="rId16" Type="http://schemas.openxmlformats.org/officeDocument/2006/relationships/slideLayout" Target="../slideLayouts/slideLayout16.xml" /><Relationship Id="rId107" Type="http://schemas.openxmlformats.org/officeDocument/2006/relationships/slideLayout" Target="../slideLayouts/slideLayout107.xml" /><Relationship Id="rId11" Type="http://schemas.openxmlformats.org/officeDocument/2006/relationships/slideLayout" Target="../slideLayouts/slideLayout11.xml" /><Relationship Id="rId24" Type="http://schemas.openxmlformats.org/officeDocument/2006/relationships/slideLayout" Target="../slideLayouts/slideLayout24.xml" /><Relationship Id="rId32" Type="http://schemas.openxmlformats.org/officeDocument/2006/relationships/slideLayout" Target="../slideLayouts/slideLayout32.xml" /><Relationship Id="rId37" Type="http://schemas.openxmlformats.org/officeDocument/2006/relationships/slideLayout" Target="../slideLayouts/slideLayout37.xml" /><Relationship Id="rId40" Type="http://schemas.openxmlformats.org/officeDocument/2006/relationships/slideLayout" Target="../slideLayouts/slideLayout40.xml" /><Relationship Id="rId45" Type="http://schemas.openxmlformats.org/officeDocument/2006/relationships/slideLayout" Target="../slideLayouts/slideLayout45.xml" /><Relationship Id="rId53" Type="http://schemas.openxmlformats.org/officeDocument/2006/relationships/slideLayout" Target="../slideLayouts/slideLayout53.xml" /><Relationship Id="rId58" Type="http://schemas.openxmlformats.org/officeDocument/2006/relationships/slideLayout" Target="../slideLayouts/slideLayout58.xml" /><Relationship Id="rId66" Type="http://schemas.openxmlformats.org/officeDocument/2006/relationships/slideLayout" Target="../slideLayouts/slideLayout66.xml" /><Relationship Id="rId74" Type="http://schemas.openxmlformats.org/officeDocument/2006/relationships/slideLayout" Target="../slideLayouts/slideLayout74.xml" /><Relationship Id="rId79" Type="http://schemas.openxmlformats.org/officeDocument/2006/relationships/slideLayout" Target="../slideLayouts/slideLayout79.xml" /><Relationship Id="rId87" Type="http://schemas.openxmlformats.org/officeDocument/2006/relationships/slideLayout" Target="../slideLayouts/slideLayout87.xml" /><Relationship Id="rId102" Type="http://schemas.openxmlformats.org/officeDocument/2006/relationships/slideLayout" Target="../slideLayouts/slideLayout102.xml" /><Relationship Id="rId110" Type="http://schemas.openxmlformats.org/officeDocument/2006/relationships/slideLayout" Target="../slideLayouts/slideLayout110.xml" /><Relationship Id="rId115" Type="http://schemas.openxmlformats.org/officeDocument/2006/relationships/slideLayout" Target="../slideLayouts/slideLayout115.xml" /><Relationship Id="rId5" Type="http://schemas.openxmlformats.org/officeDocument/2006/relationships/slideLayout" Target="../slideLayouts/slideLayout5.xml" /><Relationship Id="rId61" Type="http://schemas.openxmlformats.org/officeDocument/2006/relationships/slideLayout" Target="../slideLayouts/slideLayout61.xml" /><Relationship Id="rId82" Type="http://schemas.openxmlformats.org/officeDocument/2006/relationships/slideLayout" Target="../slideLayouts/slideLayout82.xml" /><Relationship Id="rId90" Type="http://schemas.openxmlformats.org/officeDocument/2006/relationships/slideLayout" Target="../slideLayouts/slideLayout90.xml" /><Relationship Id="rId95" Type="http://schemas.openxmlformats.org/officeDocument/2006/relationships/slideLayout" Target="../slideLayouts/slideLayout95.xml" /><Relationship Id="rId19" Type="http://schemas.openxmlformats.org/officeDocument/2006/relationships/slideLayout" Target="../slideLayouts/slideLayout19.xml" /><Relationship Id="rId14" Type="http://schemas.openxmlformats.org/officeDocument/2006/relationships/slideLayout" Target="../slideLayouts/slideLayout14.xml" /><Relationship Id="rId22" Type="http://schemas.openxmlformats.org/officeDocument/2006/relationships/slideLayout" Target="../slideLayouts/slideLayout22.xml" /><Relationship Id="rId27" Type="http://schemas.openxmlformats.org/officeDocument/2006/relationships/slideLayout" Target="../slideLayouts/slideLayout27.xml" /><Relationship Id="rId30" Type="http://schemas.openxmlformats.org/officeDocument/2006/relationships/slideLayout" Target="../slideLayouts/slideLayout30.xml" /><Relationship Id="rId35" Type="http://schemas.openxmlformats.org/officeDocument/2006/relationships/slideLayout" Target="../slideLayouts/slideLayout35.xml" /><Relationship Id="rId43" Type="http://schemas.openxmlformats.org/officeDocument/2006/relationships/slideLayout" Target="../slideLayouts/slideLayout43.xml" /><Relationship Id="rId48" Type="http://schemas.openxmlformats.org/officeDocument/2006/relationships/slideLayout" Target="../slideLayouts/slideLayout48.xml" /><Relationship Id="rId56" Type="http://schemas.openxmlformats.org/officeDocument/2006/relationships/slideLayout" Target="../slideLayouts/slideLayout56.xml" /><Relationship Id="rId64" Type="http://schemas.openxmlformats.org/officeDocument/2006/relationships/slideLayout" Target="../slideLayouts/slideLayout64.xml" /><Relationship Id="rId69" Type="http://schemas.openxmlformats.org/officeDocument/2006/relationships/slideLayout" Target="../slideLayouts/slideLayout69.xml" /><Relationship Id="rId77" Type="http://schemas.openxmlformats.org/officeDocument/2006/relationships/slideLayout" Target="../slideLayouts/slideLayout77.xml" /><Relationship Id="rId100" Type="http://schemas.openxmlformats.org/officeDocument/2006/relationships/slideLayout" Target="../slideLayouts/slideLayout100.xml" /><Relationship Id="rId105" Type="http://schemas.openxmlformats.org/officeDocument/2006/relationships/slideLayout" Target="../slideLayouts/slideLayout105.xml" /><Relationship Id="rId113" Type="http://schemas.openxmlformats.org/officeDocument/2006/relationships/slideLayout" Target="../slideLayouts/slideLayout113.xml" /><Relationship Id="rId118" Type="http://schemas.openxmlformats.org/officeDocument/2006/relationships/theme" Target="../theme/theme1.xml" /><Relationship Id="rId8" Type="http://schemas.openxmlformats.org/officeDocument/2006/relationships/slideLayout" Target="../slideLayouts/slideLayout8.xml" /><Relationship Id="rId51" Type="http://schemas.openxmlformats.org/officeDocument/2006/relationships/slideLayout" Target="../slideLayouts/slideLayout51.xml" /><Relationship Id="rId72" Type="http://schemas.openxmlformats.org/officeDocument/2006/relationships/slideLayout" Target="../slideLayouts/slideLayout72.xml" /><Relationship Id="rId80" Type="http://schemas.openxmlformats.org/officeDocument/2006/relationships/slideLayout" Target="../slideLayouts/slideLayout80.xml" /><Relationship Id="rId85" Type="http://schemas.openxmlformats.org/officeDocument/2006/relationships/slideLayout" Target="../slideLayouts/slideLayout85.xml" /><Relationship Id="rId93" Type="http://schemas.openxmlformats.org/officeDocument/2006/relationships/slideLayout" Target="../slideLayouts/slideLayout93.xml" /><Relationship Id="rId98" Type="http://schemas.openxmlformats.org/officeDocument/2006/relationships/slideLayout" Target="../slideLayouts/slideLayout98.xml" /><Relationship Id="rId3" Type="http://schemas.openxmlformats.org/officeDocument/2006/relationships/slideLayout" Target="../slideLayouts/slideLayout3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5" Type="http://schemas.openxmlformats.org/officeDocument/2006/relationships/slideLayout" Target="../slideLayouts/slideLayout25.xml" /><Relationship Id="rId33" Type="http://schemas.openxmlformats.org/officeDocument/2006/relationships/slideLayout" Target="../slideLayouts/slideLayout33.xml" /><Relationship Id="rId38" Type="http://schemas.openxmlformats.org/officeDocument/2006/relationships/slideLayout" Target="../slideLayouts/slideLayout38.xml" /><Relationship Id="rId46" Type="http://schemas.openxmlformats.org/officeDocument/2006/relationships/slideLayout" Target="../slideLayouts/slideLayout46.xml" /><Relationship Id="rId59" Type="http://schemas.openxmlformats.org/officeDocument/2006/relationships/slideLayout" Target="../slideLayouts/slideLayout59.xml" /><Relationship Id="rId67" Type="http://schemas.openxmlformats.org/officeDocument/2006/relationships/slideLayout" Target="../slideLayouts/slideLayout67.xml" /><Relationship Id="rId103" Type="http://schemas.openxmlformats.org/officeDocument/2006/relationships/slideLayout" Target="../slideLayouts/slideLayout103.xml" /><Relationship Id="rId108" Type="http://schemas.openxmlformats.org/officeDocument/2006/relationships/slideLayout" Target="../slideLayouts/slideLayout108.xml" /><Relationship Id="rId116" Type="http://schemas.openxmlformats.org/officeDocument/2006/relationships/slideLayout" Target="../slideLayouts/slideLayout116.xml" /><Relationship Id="rId20" Type="http://schemas.openxmlformats.org/officeDocument/2006/relationships/slideLayout" Target="../slideLayouts/slideLayout20.xml" /><Relationship Id="rId41" Type="http://schemas.openxmlformats.org/officeDocument/2006/relationships/slideLayout" Target="../slideLayouts/slideLayout41.xml" /><Relationship Id="rId54" Type="http://schemas.openxmlformats.org/officeDocument/2006/relationships/slideLayout" Target="../slideLayouts/slideLayout54.xml" /><Relationship Id="rId62" Type="http://schemas.openxmlformats.org/officeDocument/2006/relationships/slideLayout" Target="../slideLayouts/slideLayout62.xml" /><Relationship Id="rId70" Type="http://schemas.openxmlformats.org/officeDocument/2006/relationships/slideLayout" Target="../slideLayouts/slideLayout70.xml" /><Relationship Id="rId75" Type="http://schemas.openxmlformats.org/officeDocument/2006/relationships/slideLayout" Target="../slideLayouts/slideLayout75.xml" /><Relationship Id="rId83" Type="http://schemas.openxmlformats.org/officeDocument/2006/relationships/slideLayout" Target="../slideLayouts/slideLayout83.xml" /><Relationship Id="rId88" Type="http://schemas.openxmlformats.org/officeDocument/2006/relationships/slideLayout" Target="../slideLayouts/slideLayout88.xml" /><Relationship Id="rId91" Type="http://schemas.openxmlformats.org/officeDocument/2006/relationships/slideLayout" Target="../slideLayouts/slideLayout91.xml" /><Relationship Id="rId96" Type="http://schemas.openxmlformats.org/officeDocument/2006/relationships/slideLayout" Target="../slideLayouts/slideLayout96.xml" /><Relationship Id="rId111" Type="http://schemas.openxmlformats.org/officeDocument/2006/relationships/slideLayout" Target="../slideLayouts/slideLayout111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5" Type="http://schemas.openxmlformats.org/officeDocument/2006/relationships/slideLayout" Target="../slideLayouts/slideLayout15.xml" /><Relationship Id="rId23" Type="http://schemas.openxmlformats.org/officeDocument/2006/relationships/slideLayout" Target="../slideLayouts/slideLayout23.xml" /><Relationship Id="rId28" Type="http://schemas.openxmlformats.org/officeDocument/2006/relationships/slideLayout" Target="../slideLayouts/slideLayout28.xml" /><Relationship Id="rId36" Type="http://schemas.openxmlformats.org/officeDocument/2006/relationships/slideLayout" Target="../slideLayouts/slideLayout36.xml" /><Relationship Id="rId49" Type="http://schemas.openxmlformats.org/officeDocument/2006/relationships/slideLayout" Target="../slideLayouts/slideLayout49.xml" /><Relationship Id="rId57" Type="http://schemas.openxmlformats.org/officeDocument/2006/relationships/slideLayout" Target="../slideLayouts/slideLayout57.xml" /><Relationship Id="rId106" Type="http://schemas.openxmlformats.org/officeDocument/2006/relationships/slideLayout" Target="../slideLayouts/slideLayout106.xml" /><Relationship Id="rId114" Type="http://schemas.openxmlformats.org/officeDocument/2006/relationships/slideLayout" Target="../slideLayouts/slideLayout114.xml" /><Relationship Id="rId10" Type="http://schemas.openxmlformats.org/officeDocument/2006/relationships/slideLayout" Target="../slideLayouts/slideLayout10.xml" /><Relationship Id="rId31" Type="http://schemas.openxmlformats.org/officeDocument/2006/relationships/slideLayout" Target="../slideLayouts/slideLayout31.xml" /><Relationship Id="rId44" Type="http://schemas.openxmlformats.org/officeDocument/2006/relationships/slideLayout" Target="../slideLayouts/slideLayout44.xml" /><Relationship Id="rId52" Type="http://schemas.openxmlformats.org/officeDocument/2006/relationships/slideLayout" Target="../slideLayouts/slideLayout52.xml" /><Relationship Id="rId60" Type="http://schemas.openxmlformats.org/officeDocument/2006/relationships/slideLayout" Target="../slideLayouts/slideLayout60.xml" /><Relationship Id="rId65" Type="http://schemas.openxmlformats.org/officeDocument/2006/relationships/slideLayout" Target="../slideLayouts/slideLayout65.xml" /><Relationship Id="rId73" Type="http://schemas.openxmlformats.org/officeDocument/2006/relationships/slideLayout" Target="../slideLayouts/slideLayout73.xml" /><Relationship Id="rId78" Type="http://schemas.openxmlformats.org/officeDocument/2006/relationships/slideLayout" Target="../slideLayouts/slideLayout78.xml" /><Relationship Id="rId81" Type="http://schemas.openxmlformats.org/officeDocument/2006/relationships/slideLayout" Target="../slideLayouts/slideLayout81.xml" /><Relationship Id="rId86" Type="http://schemas.openxmlformats.org/officeDocument/2006/relationships/slideLayout" Target="../slideLayouts/slideLayout86.xml" /><Relationship Id="rId94" Type="http://schemas.openxmlformats.org/officeDocument/2006/relationships/slideLayout" Target="../slideLayouts/slideLayout94.xml" /><Relationship Id="rId99" Type="http://schemas.openxmlformats.org/officeDocument/2006/relationships/slideLayout" Target="../slideLayouts/slideLayout99.xml" /><Relationship Id="rId101" Type="http://schemas.openxmlformats.org/officeDocument/2006/relationships/slideLayout" Target="../slideLayouts/slideLayout10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39" Type="http://schemas.openxmlformats.org/officeDocument/2006/relationships/slideLayout" Target="../slideLayouts/slideLayout39.xml" /><Relationship Id="rId109" Type="http://schemas.openxmlformats.org/officeDocument/2006/relationships/slideLayout" Target="../slideLayouts/slideLayout109.xml" /><Relationship Id="rId34" Type="http://schemas.openxmlformats.org/officeDocument/2006/relationships/slideLayout" Target="../slideLayouts/slideLayout34.xml" /><Relationship Id="rId50" Type="http://schemas.openxmlformats.org/officeDocument/2006/relationships/slideLayout" Target="../slideLayouts/slideLayout50.xml" /><Relationship Id="rId55" Type="http://schemas.openxmlformats.org/officeDocument/2006/relationships/slideLayout" Target="../slideLayouts/slideLayout55.xml" /><Relationship Id="rId76" Type="http://schemas.openxmlformats.org/officeDocument/2006/relationships/slideLayout" Target="../slideLayouts/slideLayout76.xml" /><Relationship Id="rId97" Type="http://schemas.openxmlformats.org/officeDocument/2006/relationships/slideLayout" Target="../slideLayouts/slideLayout97.xml" /><Relationship Id="rId104" Type="http://schemas.openxmlformats.org/officeDocument/2006/relationships/slideLayout" Target="../slideLayouts/slideLayout104.xml" /><Relationship Id="rId7" Type="http://schemas.openxmlformats.org/officeDocument/2006/relationships/slideLayout" Target="../slideLayouts/slideLayout7.xml" /><Relationship Id="rId71" Type="http://schemas.openxmlformats.org/officeDocument/2006/relationships/slideLayout" Target="../slideLayouts/slideLayout71.xml" /><Relationship Id="rId92" Type="http://schemas.openxmlformats.org/officeDocument/2006/relationships/slideLayout" Target="../slideLayouts/slideLayout92.xml" /><Relationship Id="rId2" Type="http://schemas.openxmlformats.org/officeDocument/2006/relationships/slideLayout" Target="../slideLayouts/slideLayout2.xml" /><Relationship Id="rId29" Type="http://schemas.openxmlformats.org/officeDocument/2006/relationships/slideLayout" Target="../slideLayouts/slideLayout2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5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9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Task - 1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https://github.com/Dhavaseelan7/E-commerce-website</a:t>
            </a:r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IN" sz="1829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</a:t>
            </a:r>
            <a:endParaRPr sz="1829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1045" y="377646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4032420372"/>
              </p:ext>
            </p:extLst>
          </p:nvPr>
        </p:nvGraphicFramePr>
        <p:xfrm>
          <a:off x="144710" y="1954819"/>
          <a:ext cx="4279525" cy="2377260"/>
        </p:xfrm>
        <a:graphic>
          <a:graphicData uri="http://schemas.openxmlformats.org/drawingml/2006/table">
            <a:tbl>
              <a:tblPr>
                <a:noFill/>
                <a:tableStyleId>{11988E83-D4C4-4DDE-B1E8-2A12097C507F}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2105a3423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Dhavaseelan 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A34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Github</a:t>
            </a:r>
            <a:endParaRPr sz="16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“Your Project”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Github account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Github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</a:t>
            </a:r>
            <a:r>
              <a:rPr lang="en-US" b="1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O</a:t>
            </a: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utcome</a:t>
            </a:r>
            <a:endParaRPr/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- 1</a:t>
            </a:r>
            <a:endParaRPr sz="1800"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6D261-941C-7029-2546-F434157C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E-commerce website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6C7B4-0838-5C66-46C1-4FFE70367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Functional Requirements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16A7A2-9192-ECE4-3ACD-BD402541B6C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User Friendly. If your store is easy to navigate, you will have a greater chance of making a sale from the start. 
Shopping Cart and Checkout Process. 
Mobile Compatibility. 
Calls to Action (CTA) . 
Images and Descriptions. 
Customer Support. 
Security and Privacy.</a:t>
            </a:r>
          </a:p>
        </p:txBody>
      </p:sp>
    </p:spTree>
    <p:extLst>
      <p:ext uri="{BB962C8B-B14F-4D97-AF65-F5344CB8AC3E}">
        <p14:creationId xmlns:p14="http://schemas.microsoft.com/office/powerpoint/2010/main" val="1425098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6D261-941C-7029-2546-F434157C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E-commerce website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6C7B4-0838-5C66-46C1-4FFE70367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Non Functional Requirements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16A7A2-9192-ECE4-3ACD-BD402541B6C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Security.</a:t>
            </a:r>
          </a:p>
          <a:p>
            <a:r>
              <a:rPr lang="en-IN" dirty="0"/>
              <a:t>Reliability. </a:t>
            </a:r>
          </a:p>
          <a:p>
            <a:r>
              <a:rPr lang="en-IN" dirty="0"/>
              <a:t>Performance. </a:t>
            </a:r>
          </a:p>
          <a:p>
            <a:r>
              <a:rPr lang="en-IN" dirty="0"/>
              <a:t>Maintainability. </a:t>
            </a:r>
          </a:p>
          <a:p>
            <a:r>
              <a:rPr lang="en-IN" dirty="0"/>
              <a:t>Scalability.</a:t>
            </a:r>
          </a:p>
          <a:p>
            <a:r>
              <a:rPr lang="en-IN" dirty="0"/>
              <a:t> Usability. </a:t>
            </a:r>
          </a:p>
        </p:txBody>
      </p:sp>
    </p:spTree>
    <p:extLst>
      <p:ext uri="{BB962C8B-B14F-4D97-AF65-F5344CB8AC3E}">
        <p14:creationId xmlns:p14="http://schemas.microsoft.com/office/powerpoint/2010/main" val="812164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6D261-941C-7029-2546-F434157C4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945" y="166263"/>
            <a:ext cx="7886700" cy="344091"/>
          </a:xfrm>
        </p:spPr>
        <p:txBody>
          <a:bodyPr>
            <a:normAutofit fontScale="90000"/>
          </a:bodyPr>
          <a:lstStyle/>
          <a:p>
            <a:r>
              <a:rPr lang="en-IN" dirty="0"/>
              <a:t>E-commerce website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6C7B4-0838-5C66-46C1-4FFE70367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Software Requirements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16A7A2-9192-ECE4-3ACD-BD402541B6C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Product Information Management (PIM). 
Storefront Designing. 
Smart Checkouts. 
Inventory Management. 
Marketing and SEO. 
Order Management. 
Payment Security. 
Customer Experience Management.</a:t>
            </a:r>
          </a:p>
        </p:txBody>
      </p:sp>
    </p:spTree>
    <p:extLst>
      <p:ext uri="{BB962C8B-B14F-4D97-AF65-F5344CB8AC3E}">
        <p14:creationId xmlns:p14="http://schemas.microsoft.com/office/powerpoint/2010/main" val="1120501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6D261-941C-7029-2546-F434157C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E-commerce website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6C7B4-0838-5C66-46C1-4FFE70367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Hardware Requirements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16A7A2-9192-ECE4-3ACD-BD402541B6C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731" y="1194361"/>
            <a:ext cx="5930531" cy="3489151"/>
          </a:xfrm>
        </p:spPr>
        <p:txBody>
          <a:bodyPr/>
          <a:lstStyle/>
          <a:p>
            <a:r>
              <a:rPr lang="en-IN" dirty="0"/>
              <a:t>CPU: 1,6 GHz for web, 4 x 1,6 GHz CPUs for web and database hosting.
RAM: minimum 4GB.
Minimum database space: 10GB</a:t>
            </a:r>
          </a:p>
        </p:txBody>
      </p:sp>
    </p:spTree>
    <p:extLst>
      <p:ext uri="{BB962C8B-B14F-4D97-AF65-F5344CB8AC3E}">
        <p14:creationId xmlns:p14="http://schemas.microsoft.com/office/powerpoint/2010/main" val="3181222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realted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Microsoft Office PowerPoint</Application>
  <PresentationFormat>On-screen Show (16:9)</PresentationFormat>
  <Paragraphs>42</Paragraphs>
  <Slides>11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Simple Light</vt:lpstr>
      <vt:lpstr>PowerPoint Presentation</vt:lpstr>
      <vt:lpstr>E-commerce website</vt:lpstr>
      <vt:lpstr>PowerPoint Presentation</vt:lpstr>
      <vt:lpstr>E-commerce website</vt:lpstr>
      <vt:lpstr>E-commerce website</vt:lpstr>
      <vt:lpstr>E-commerce website</vt:lpstr>
      <vt:lpstr>E-commerce website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dhavaseelan254@gmail.com</cp:lastModifiedBy>
  <cp:revision>2</cp:revision>
  <dcterms:created xsi:type="dcterms:W3CDTF">2020-08-13T11:21:46Z</dcterms:created>
  <dcterms:modified xsi:type="dcterms:W3CDTF">2023-03-10T03:37:03Z</dcterms:modified>
</cp:coreProperties>
</file>